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preferSingleView="1"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1262" y="72"/>
      </p:cViewPr>
      <p:guideLst/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314723-BE46-3A83-E53C-4DF06A40FF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438F4BE-92AC-83A0-706D-1F36F6D784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2D8C13-63A2-6D58-420A-57C877A8A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41425-F681-7D46-80E2-2CC215EF3C3C}" type="datetimeFigureOut">
              <a:rPr lang="fr-FR" smtClean="0"/>
              <a:t>05/09/2023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BD59553-A6E4-9381-79EA-97AD8F670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946CA8-CB63-413F-16B4-AD182E87E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046F7-7148-AC46-BA0E-B018A0B714B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8868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0B0530-4ED4-CB73-04B5-B9617DCA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D29763-FA74-37A2-07DE-BCC5D654B1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7ED7BE2-5CC8-D6B6-BA4A-C9B5F800DF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41425-F681-7D46-80E2-2CC215EF3C3C}" type="datetimeFigureOut">
              <a:rPr lang="fr-FR" smtClean="0"/>
              <a:t>05/09/2023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8754734-1AE7-22D4-A6BB-0A17B65EF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625E62B-AC23-9BC1-CD57-E68BB8681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046F7-7148-AC46-BA0E-B018A0B714B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1342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B279DE-5170-EBC0-106A-E939E2155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A880259-249D-5449-4BDA-C6A89D6A42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81B5EC6-DFD2-16A7-19FC-8E7A49D63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41425-F681-7D46-80E2-2CC215EF3C3C}" type="datetimeFigureOut">
              <a:rPr lang="fr-FR" smtClean="0"/>
              <a:t>05/09/2023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2445F08-2588-7AFC-AD62-F8FEE2406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573268B-1EAD-102E-0F5B-45FF5FBB0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046F7-7148-AC46-BA0E-B018A0B714B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0484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E7E9DD-9994-6F3E-BF89-1ECCCD273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EF851FA-7FB0-332C-6EC3-8472294EFA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D8EB5BD-B15A-42F5-8B7D-4A1E4321D1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FEF77D7-1457-7C2A-E4AE-1E4835148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41425-F681-7D46-80E2-2CC215EF3C3C}" type="datetimeFigureOut">
              <a:rPr lang="fr-FR" smtClean="0"/>
              <a:t>05/09/2023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010A1CA-D850-A920-FC1F-D90858565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197F2BE-961C-A09A-BD5A-D1DBC9A9C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046F7-7148-AC46-BA0E-B018A0B714B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724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D56F53-BDC0-520B-645B-30E6BE5E2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0905B4-8FE9-2833-CBA5-B1340B6CB3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49557AE-E8F5-4B57-5693-2F2B83DA6E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3FAC0AE-BB85-501D-9FAD-8A1A91A207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D0BF8FC-0C41-76E4-5207-F8D9DAD4E4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930F779-4FB1-FA49-C259-8B1E11991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41425-F681-7D46-80E2-2CC215EF3C3C}" type="datetimeFigureOut">
              <a:rPr lang="fr-FR" smtClean="0"/>
              <a:t>05/09/2023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1B5C7E1-FA87-B6F8-B105-F8F543EC9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812CB63-6346-B662-3021-567E986A5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046F7-7148-AC46-BA0E-B018A0B714B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927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8495ED-3D0E-1BA3-ED9C-75E15E947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B0F1CDA-E3E1-F92C-A938-9323A678A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41425-F681-7D46-80E2-2CC215EF3C3C}" type="datetimeFigureOut">
              <a:rPr lang="fr-FR" smtClean="0"/>
              <a:t>05/09/2023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DFC3FFC-CE5F-C412-FE47-F411CF411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3C3C365-2A08-9D7B-4AAD-595DE1E0A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046F7-7148-AC46-BA0E-B018A0B714B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6879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BEC03EC-6CD6-1662-BD45-48B77A59E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41425-F681-7D46-80E2-2CC215EF3C3C}" type="datetimeFigureOut">
              <a:rPr lang="fr-FR" smtClean="0"/>
              <a:t>05/09/2023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269E0B3-D982-6A67-E9F3-201C9919D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505722E-DF4E-D270-15D9-E8714D060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046F7-7148-AC46-BA0E-B018A0B714B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9313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1039CB-C700-D403-E4F3-DED4C8E4B6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43DDCF7-8303-40F5-4933-6D508A27D5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C32A9E3-6E96-3BB5-CC9D-D0783282C8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B228594-7FEC-89E5-6628-6D945EF03F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41425-F681-7D46-80E2-2CC215EF3C3C}" type="datetimeFigureOut">
              <a:rPr lang="fr-FR" smtClean="0"/>
              <a:t>05/09/2023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D15E27E-CCC7-9724-6055-60F6241F4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40371D8-8911-92A0-001C-29D370AAD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046F7-7148-AC46-BA0E-B018A0B714B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2422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B0C072-DFBB-AED6-6061-5ABB2C120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421E86-0312-F8BA-D558-6C731E03CF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D710811-52A2-4259-5F5E-25384609DE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3BC732B-58C4-619E-F781-D4656196F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41425-F681-7D46-80E2-2CC215EF3C3C}" type="datetimeFigureOut">
              <a:rPr lang="fr-FR" smtClean="0"/>
              <a:t>05/09/2023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0F027E-E6ED-0A52-8DD1-9BD5E1D43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09444BB-566C-DD80-EBA2-AB1BABDE8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046F7-7148-AC46-BA0E-B018A0B714B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7894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1FA131-4FD6-CFE4-8CAF-7DC21D760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7B195E3-A589-825F-7A3F-700967208C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375D5D-CB58-D953-E02A-FECF18431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41425-F681-7D46-80E2-2CC215EF3C3C}" type="datetimeFigureOut">
              <a:rPr lang="fr-FR" smtClean="0"/>
              <a:t>05/09/2023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B3E3F7F-142C-4FA3-4057-F69684512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DC6C6AB-B3F0-2AF3-B1C4-7BAD05AA7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046F7-7148-AC46-BA0E-B018A0B714B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4705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39A5196-6879-FACF-1957-A83CF64E2F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F23F391-392F-0E5D-4FF7-AAF2A8ACBF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D73D6F9-4141-4839-7F41-0020E6C0C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41425-F681-7D46-80E2-2CC215EF3C3C}" type="datetimeFigureOut">
              <a:rPr lang="fr-FR" smtClean="0"/>
              <a:t>05/09/2023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56030D-FD36-F701-90A3-DF86EFBDA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F651C41-2380-E112-A5C7-86E3AE715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046F7-7148-AC46-BA0E-B018A0B714B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5062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4D35EE5-11E4-3C76-BC27-F52F96F29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22A1180-EBAD-AF2E-933F-F8AFAE0DA4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41DB111-394D-BEB4-2834-C7AEAA0114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941425-F681-7D46-80E2-2CC215EF3C3C}" type="datetimeFigureOut">
              <a:rPr lang="fr-FR" smtClean="0"/>
              <a:t>05/09/2023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657F1D2-EF82-218A-5058-1E1D1D0491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727B53C-04BC-234C-341F-95A6278046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5046F7-7148-AC46-BA0E-B018A0B714B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4309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7bonniersap.home.blog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Relationship Id="rId9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BEFA314-FAE9-DB95-A750-F647A4D8A2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8882" y="650344"/>
            <a:ext cx="3571810" cy="3573516"/>
          </a:xfrm>
        </p:spPr>
        <p:txBody>
          <a:bodyPr>
            <a:normAutofit/>
          </a:bodyPr>
          <a:lstStyle/>
          <a:p>
            <a:pPr algn="l"/>
            <a:r>
              <a:rPr lang="fr-FR" sz="5100" dirty="0"/>
              <a:t>L’association des parents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1.png">
            <a:extLst>
              <a:ext uri="{FF2B5EF4-FFF2-40B4-BE49-F238E27FC236}">
                <a16:creationId xmlns:a16="http://schemas.microsoft.com/office/drawing/2014/main" id="{15571C05-DD71-F236-F9A7-18D9F7D1712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5678141" y="640080"/>
            <a:ext cx="5166925" cy="555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282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C61792-5915-0CCD-A4B6-DDA84EA0E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C’est quoi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8063A7B-DDC9-2C65-711A-52E8E03032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318697"/>
          </a:xfrm>
        </p:spPr>
        <p:txBody>
          <a:bodyPr>
            <a:normAutofit/>
          </a:bodyPr>
          <a:lstStyle/>
          <a:p>
            <a:r>
              <a:rPr lang="fr-BE" sz="2000" b="0" i="0" dirty="0">
                <a:solidFill>
                  <a:srgbClr val="0A0A0A"/>
                </a:solidFill>
                <a:effectLst/>
                <a:latin typeface="Arial" panose="020B0604020202020204" pitchFamily="34" charset="0"/>
              </a:rPr>
              <a:t>Les associations de parents sont des partenaires à part entière dans la vie scolaire.</a:t>
            </a:r>
          </a:p>
          <a:p>
            <a:r>
              <a:rPr lang="fr-BE" sz="2000" b="0" i="0" dirty="0">
                <a:solidFill>
                  <a:srgbClr val="0A0A0A"/>
                </a:solidFill>
                <a:effectLst/>
                <a:latin typeface="Arial" panose="020B0604020202020204" pitchFamily="34" charset="0"/>
              </a:rPr>
              <a:t>Un ensemble de parents d'une même école qui collaborent avec les autres membres de la communauté éducative. Elle est l'interlocuteur privilégié des directions des établissements scolaires.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fr-BE" sz="2000" b="0" i="0" dirty="0">
                <a:solidFill>
                  <a:srgbClr val="0A0A0A"/>
                </a:solidFill>
                <a:effectLst/>
                <a:latin typeface="Arial" panose="020B0604020202020204" pitchFamily="34" charset="0"/>
              </a:rPr>
              <a:t>Facilite les relations entre les parents d’élèves et l’ensemble de la Communauté éducative (ex. : Aide à la réalisation de projets dans la vie de l’école, organisation de moments d’échanges et de rencontre entre parents et l’équipe éducative,…)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fr-BE" sz="2000" b="0" i="0" dirty="0">
                <a:solidFill>
                  <a:srgbClr val="0A0A0A"/>
                </a:solidFill>
                <a:effectLst/>
                <a:latin typeface="Arial" panose="020B0604020202020204" pitchFamily="34" charset="0"/>
              </a:rPr>
              <a:t>Organise une veille passive et active en vue d’informer le plus objectivement possible tous les parents d’élèves (ex. : Participation à la mise en place d’outils de communication, diffusion d’informations sur le site internet de l’école, dans le journal de l’Ecole,…)</a:t>
            </a:r>
            <a:br>
              <a:rPr lang="fr-BE" sz="1600" dirty="0"/>
            </a:b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6891630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AFBA26-C9D5-7A7D-F589-F15BB32FD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Comment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2CB94BD-4B61-C6D1-DC1D-8F51C9749A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Organisation d’assemblées générales tout au long de l’année scolaire (environ 4/an).</a:t>
            </a:r>
          </a:p>
          <a:p>
            <a:r>
              <a:rPr lang="fr-FR" dirty="0"/>
              <a:t>Discussion avec la direction à la suite de ces assemblées.</a:t>
            </a:r>
          </a:p>
          <a:p>
            <a:r>
              <a:rPr lang="fr-FR" dirty="0"/>
              <a:t>Présence active au conseil de participation de l’école.</a:t>
            </a:r>
          </a:p>
          <a:p>
            <a:r>
              <a:rPr lang="fr-FR" dirty="0"/>
              <a:t>Mises en place de projets variés :</a:t>
            </a:r>
          </a:p>
          <a:p>
            <a:pPr>
              <a:buFont typeface="Symbol" pitchFamily="2" charset="2"/>
              <a:buChar char="Þ"/>
            </a:pPr>
            <a:r>
              <a:rPr lang="fr-FR" dirty="0"/>
              <a:t> Collecte de jouets pour les enfants défavorisés</a:t>
            </a:r>
          </a:p>
          <a:p>
            <a:pPr>
              <a:buFont typeface="Symbol" pitchFamily="2" charset="2"/>
              <a:buChar char="Þ"/>
            </a:pPr>
            <a:r>
              <a:rPr lang="fr-FR" dirty="0"/>
              <a:t> Vente de crêpes pour récolter des fonds</a:t>
            </a:r>
          </a:p>
          <a:p>
            <a:pPr>
              <a:buFont typeface="Symbol" pitchFamily="2" charset="2"/>
              <a:buChar char="Þ"/>
            </a:pPr>
            <a:r>
              <a:rPr lang="fr-FR" dirty="0"/>
              <a:t> mise en place d’un groupe mobilité aux abords de l’école</a:t>
            </a:r>
          </a:p>
          <a:p>
            <a:pPr>
              <a:buFont typeface="Symbol" pitchFamily="2" charset="2"/>
              <a:buChar char="Þ"/>
            </a:pPr>
            <a:r>
              <a:rPr lang="fr-FR" dirty="0"/>
              <a:t>…</a:t>
            </a:r>
          </a:p>
          <a:p>
            <a:pPr>
              <a:buFont typeface="Symbol" pitchFamily="2" charset="2"/>
              <a:buChar char="Þ"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48535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94D7CB-3E2C-5634-24E6-65384C9EB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Canaux de communication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ABE37AF-B14A-5C39-428D-74E598D7D2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4542"/>
            <a:ext cx="10515600" cy="5099281"/>
          </a:xfrm>
        </p:spPr>
        <p:txBody>
          <a:bodyPr>
            <a:normAutofit fontScale="85000" lnSpcReduction="20000"/>
          </a:bodyPr>
          <a:lstStyle/>
          <a:p>
            <a:r>
              <a:rPr lang="fr-FR" dirty="0"/>
              <a:t>les parents-relais </a:t>
            </a:r>
          </a:p>
          <a:p>
            <a:r>
              <a:rPr lang="fr-FR" dirty="0"/>
              <a:t>Le blog de l’école : </a:t>
            </a:r>
            <a:r>
              <a:rPr lang="fr-FR" dirty="0">
                <a:hlinkClick r:id="rId2"/>
              </a:rPr>
              <a:t>https://7bonniersap.home.blog/</a:t>
            </a:r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 l’adresse mail : comitedesparents7b@gmail.com</a:t>
            </a:r>
          </a:p>
        </p:txBody>
      </p:sp>
      <p:pic>
        <p:nvPicPr>
          <p:cNvPr id="5" name="Image 4" descr="Une image contenant texte&#10;&#10;Description générée automatiquement">
            <a:extLst>
              <a:ext uri="{FF2B5EF4-FFF2-40B4-BE49-F238E27FC236}">
                <a16:creationId xmlns:a16="http://schemas.microsoft.com/office/drawing/2014/main" id="{402C2C5E-9E05-C861-62D1-A15090EF48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5210" y="2413171"/>
            <a:ext cx="7772400" cy="351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629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B56B51-DB61-B315-04DA-EBD12B49B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0888" y="2255602"/>
            <a:ext cx="662431" cy="2146228"/>
          </a:xfrm>
        </p:spPr>
        <p:txBody>
          <a:bodyPr>
            <a:noAutofit/>
          </a:bodyPr>
          <a:lstStyle/>
          <a:p>
            <a:r>
              <a:rPr lang="fr-FR" sz="4800" b="1" dirty="0"/>
              <a:t>L</a:t>
            </a:r>
            <a:br>
              <a:rPr lang="fr-FR" sz="4800" b="1" dirty="0"/>
            </a:br>
            <a:r>
              <a:rPr lang="fr-FR" sz="4800" b="1" dirty="0"/>
              <a:t>E</a:t>
            </a:r>
            <a:br>
              <a:rPr lang="fr-FR" sz="4800" b="1" dirty="0"/>
            </a:br>
            <a:br>
              <a:rPr lang="fr-FR" sz="4800" b="1" dirty="0"/>
            </a:br>
            <a:r>
              <a:rPr lang="fr-FR" sz="4800" b="1" dirty="0"/>
              <a:t>C</a:t>
            </a:r>
            <a:br>
              <a:rPr lang="fr-FR" sz="4800" b="1" dirty="0"/>
            </a:br>
            <a:r>
              <a:rPr lang="fr-FR" sz="4800" b="1" dirty="0"/>
              <a:t>O</a:t>
            </a:r>
            <a:br>
              <a:rPr lang="fr-FR" sz="4800" b="1" dirty="0"/>
            </a:br>
            <a:r>
              <a:rPr lang="fr-FR" sz="4800" b="1" dirty="0"/>
              <a:t>M</a:t>
            </a:r>
            <a:br>
              <a:rPr lang="fr-FR" sz="4800" b="1" dirty="0"/>
            </a:br>
            <a:r>
              <a:rPr lang="fr-FR" sz="4800" b="1" dirty="0"/>
              <a:t>I</a:t>
            </a:r>
            <a:br>
              <a:rPr lang="fr-FR" sz="4800" b="1" dirty="0"/>
            </a:br>
            <a:r>
              <a:rPr lang="fr-FR" sz="4800" b="1" dirty="0"/>
              <a:t>T</a:t>
            </a:r>
            <a:br>
              <a:rPr lang="fr-FR" sz="4800" b="1" dirty="0"/>
            </a:br>
            <a:r>
              <a:rPr lang="fr-FR" sz="4800" b="1" dirty="0"/>
              <a:t>E 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7B796229-8663-059A-497E-B573D57083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987"/>
          <a:stretch/>
        </p:blipFill>
        <p:spPr bwMode="auto">
          <a:xfrm>
            <a:off x="975917" y="1930335"/>
            <a:ext cx="1439940" cy="13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842CBACF-B7C3-9C54-4B92-55D38E701D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670" y="3400961"/>
            <a:ext cx="1196433" cy="1695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D397ECA-1A78-B870-FCC9-CB48D89B5A8D}"/>
              </a:ext>
            </a:extLst>
          </p:cNvPr>
          <p:cNvSpPr txBox="1"/>
          <p:nvPr/>
        </p:nvSpPr>
        <p:spPr>
          <a:xfrm>
            <a:off x="3005438" y="1083117"/>
            <a:ext cx="2004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Sophie - présidente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958085E-2CCC-1D8D-4D9B-0712DBBC99EC}"/>
              </a:ext>
            </a:extLst>
          </p:cNvPr>
          <p:cNvSpPr txBox="1"/>
          <p:nvPr/>
        </p:nvSpPr>
        <p:spPr>
          <a:xfrm>
            <a:off x="3005438" y="2429669"/>
            <a:ext cx="7296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Aude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EF3CB53-C860-28A4-1F39-DEB8193A0D0C}"/>
              </a:ext>
            </a:extLst>
          </p:cNvPr>
          <p:cNvSpPr txBox="1"/>
          <p:nvPr/>
        </p:nvSpPr>
        <p:spPr>
          <a:xfrm>
            <a:off x="3005437" y="4064161"/>
            <a:ext cx="1078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Nathalie  </a:t>
            </a:r>
          </a:p>
        </p:txBody>
      </p:sp>
      <p:pic>
        <p:nvPicPr>
          <p:cNvPr id="1036" name="Picture 12">
            <a:extLst>
              <a:ext uri="{FF2B5EF4-FFF2-40B4-BE49-F238E27FC236}">
                <a16:creationId xmlns:a16="http://schemas.microsoft.com/office/drawing/2014/main" id="{0B059555-F1C0-DBDB-2E17-F910F1BBA5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3811" y="213387"/>
            <a:ext cx="1389600" cy="138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81B7113B-8EA0-438B-66D3-E5238E1F03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7904" y="349119"/>
            <a:ext cx="1048633" cy="138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A2CA5000-8BBB-E0AC-B925-37D0D74B9894}"/>
              </a:ext>
            </a:extLst>
          </p:cNvPr>
          <p:cNvSpPr txBox="1"/>
          <p:nvPr/>
        </p:nvSpPr>
        <p:spPr>
          <a:xfrm>
            <a:off x="9193918" y="674587"/>
            <a:ext cx="10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Nathalie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C82452E-7CF2-5168-F1FB-5757F2A51C81}"/>
              </a:ext>
            </a:extLst>
          </p:cNvPr>
          <p:cNvSpPr txBox="1"/>
          <p:nvPr/>
        </p:nvSpPr>
        <p:spPr>
          <a:xfrm>
            <a:off x="9193918" y="2355925"/>
            <a:ext cx="795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Cécile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C5B133C-28AB-2A92-3BFF-04FF4851D405}"/>
              </a:ext>
            </a:extLst>
          </p:cNvPr>
          <p:cNvSpPr txBox="1"/>
          <p:nvPr/>
        </p:nvSpPr>
        <p:spPr>
          <a:xfrm>
            <a:off x="9193918" y="3976346"/>
            <a:ext cx="835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Nadia 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ABC7DFA-5CEA-2741-D210-5D86EDA65D12}"/>
              </a:ext>
            </a:extLst>
          </p:cNvPr>
          <p:cNvSpPr txBox="1"/>
          <p:nvPr/>
        </p:nvSpPr>
        <p:spPr>
          <a:xfrm>
            <a:off x="9193918" y="5856240"/>
            <a:ext cx="899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Marie  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1FA61F1-A56B-DC1F-DBA2-434C46FB9918}"/>
              </a:ext>
            </a:extLst>
          </p:cNvPr>
          <p:cNvSpPr/>
          <p:nvPr/>
        </p:nvSpPr>
        <p:spPr>
          <a:xfrm>
            <a:off x="7359805" y="3601995"/>
            <a:ext cx="963122" cy="1368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4C34FDB-3A90-1D20-C2A1-F914A2F5CF3E}"/>
              </a:ext>
            </a:extLst>
          </p:cNvPr>
          <p:cNvSpPr/>
          <p:nvPr/>
        </p:nvSpPr>
        <p:spPr>
          <a:xfrm>
            <a:off x="7359805" y="5435569"/>
            <a:ext cx="963122" cy="1368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766A408-5C5B-F6CB-3D41-C3BD7AC934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59805" y="1779585"/>
            <a:ext cx="1017627" cy="135683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CE5838C-B5B0-59D8-48DF-841CBF1F15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59805" y="3601995"/>
            <a:ext cx="963122" cy="152573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614CD04-2DB2-E52D-E719-D9ABF6331B2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43455" y="5383874"/>
            <a:ext cx="1391657" cy="1474125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2EE9020E-B90E-B780-B75B-07CBE7A6E066}"/>
              </a:ext>
            </a:extLst>
          </p:cNvPr>
          <p:cNvSpPr txBox="1"/>
          <p:nvPr/>
        </p:nvSpPr>
        <p:spPr>
          <a:xfrm>
            <a:off x="2990091" y="5495130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Mohamed </a:t>
            </a:r>
          </a:p>
        </p:txBody>
      </p:sp>
      <p:pic>
        <p:nvPicPr>
          <p:cNvPr id="20" name="Image 19" descr="Une image contenant Visage humain, Barbe humaine, personne, homme&#10;&#10;Description générée automatiquement">
            <a:extLst>
              <a:ext uri="{FF2B5EF4-FFF2-40B4-BE49-F238E27FC236}">
                <a16:creationId xmlns:a16="http://schemas.microsoft.com/office/drawing/2014/main" id="{D7F1890B-0C0C-CCF4-1E84-EA589EC40C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93673" y="5199318"/>
            <a:ext cx="910408" cy="1349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28534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263</Words>
  <Application>Microsoft Office PowerPoint</Application>
  <PresentationFormat>Grand écran</PresentationFormat>
  <Paragraphs>38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Symbol</vt:lpstr>
      <vt:lpstr>Thème Office</vt:lpstr>
      <vt:lpstr>L’association des parents</vt:lpstr>
      <vt:lpstr>C’est quoi ?</vt:lpstr>
      <vt:lpstr>Comment ?</vt:lpstr>
      <vt:lpstr>Canaux de communication </vt:lpstr>
      <vt:lpstr>L E  C O M I T 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L’association des parents</dc:title>
  <dc:creator>GALER Sophie</dc:creator>
  <cp:lastModifiedBy>Nathalie Djamous (FOD Economie - SPF Economie)</cp:lastModifiedBy>
  <cp:revision>4</cp:revision>
  <dcterms:created xsi:type="dcterms:W3CDTF">2022-08-18T13:35:02Z</dcterms:created>
  <dcterms:modified xsi:type="dcterms:W3CDTF">2023-09-05T07:22:38Z</dcterms:modified>
</cp:coreProperties>
</file>